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9" r:id="rId3"/>
    <p:sldId id="260" r:id="rId4"/>
    <p:sldId id="262" r:id="rId5"/>
    <p:sldId id="288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89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90" r:id="rId3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70" d="100"/>
          <a:sy n="70" d="100"/>
        </p:scale>
        <p:origin x="1166" y="30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526CB-BA6F-4114-9EC6-B1DCAA281FAE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774706-A1BD-4EEE-ACDC-E9B1E5F876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6929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74706-A1BD-4EEE-ACDC-E9B1E5F8766B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9133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59BDB3-AA40-54E2-BB10-289B8CFDD8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73B3912-AE1F-D24C-68A5-F50C86203D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982DA9-636B-0297-21E4-B4A3F418A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8145F-ADB4-4A2B-8A3C-8B64C2A4D2C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C71B671-6CF3-27A7-2779-864C7AAAE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6AC268-1DA9-4739-B3CF-34F9FB930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AB0-E384-4636-9766-5EBD9FFFCA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8720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60C0E3-1411-1935-D71D-13BBE4BA4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064982-0462-42B1-C7D5-37E1DCDFC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9345FF-624A-7505-72CB-33A8C465C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8145F-ADB4-4A2B-8A3C-8B64C2A4D2C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AD1889-C411-2BDC-2C90-EC36BA6B8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CB7F7-84DE-FA8E-C664-D3BB903CE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AB0-E384-4636-9766-5EBD9FFFCA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1235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44EEBA-32FD-2A8A-EA55-28D0C44C9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09955D5-1A6A-B200-1B36-D52F5A809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D133A8-7CB3-2D34-9F1E-034D80469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8145F-ADB4-4A2B-8A3C-8B64C2A4D2C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B097E6-676E-DE52-1D5F-1C61C50B8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12BB29-C3A7-F6FB-810B-6116D3124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AB0-E384-4636-9766-5EBD9FFFCA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1482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62B961-9C89-DF09-4D41-7A889BF2F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105B69-78DE-68DB-174F-A6E7AA10B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C729EA4-0442-1381-E788-883057ADA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18AF8A3-5B9F-3E9B-E408-66B9330A1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8145F-ADB4-4A2B-8A3C-8B64C2A4D2C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450D5C-E16E-E1BD-E4CD-FFF49F8F8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6031715-901F-C342-6988-6B610F5BF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AB0-E384-4636-9766-5EBD9FFFCA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3032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468F49-7942-841B-575A-95082658D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6E35EB7-A210-698B-8CDF-A02546608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75686D2-145B-A03B-F834-BC644C1ED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626E078-8A5B-AF49-91B6-1A36E18D1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67F8460-76BE-19FE-F19E-4255DD51C0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B4B86D6-4C4B-8644-FC60-E31B42918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8145F-ADB4-4A2B-8A3C-8B64C2A4D2C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627D9E6-3DAC-EE95-36C8-0D1F4B6A2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DDCDAAD-2606-A384-094F-D121BB40E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AB0-E384-4636-9766-5EBD9FFFCA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7987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84A179-4710-5BC2-69E0-B3D9C1B45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CEF512D-D96F-18E9-A6DD-D16418B0B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8145F-ADB4-4A2B-8A3C-8B64C2A4D2C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859D66A-7B56-34BB-B635-4F3C3B8C8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FC64211-B433-E928-71B3-7E7DB3031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AB0-E384-4636-9766-5EBD9FFFCA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698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EC21FA5-8EF2-B35F-AD2A-8057F19EA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8145F-ADB4-4A2B-8A3C-8B64C2A4D2C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BC8B6E6-9D74-F010-67BC-92A38C7FE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5626F81-C9FF-FF47-76CE-BD79C4328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AB0-E384-4636-9766-5EBD9FFFCA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7349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FAF81B-C703-4F14-E299-AB11C3AC9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15D320-D2CB-70CB-892F-F2045222A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8AB0F2A-6A86-0661-CC30-363E9F48FD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5F7C821-48A2-715A-2198-ACE73CB62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8145F-ADB4-4A2B-8A3C-8B64C2A4D2C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86871E2-12BA-6CEB-C75D-44DB4C22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D52BC0-7CDD-CAED-2BDA-BB1811E49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AB0-E384-4636-9766-5EBD9FFFCA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1512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97993F-33F9-6CF5-1D2A-8123BC744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56E104E-D33C-0BFE-E491-55DBB23D7A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3D620BF-26EB-567E-36AC-0D8E0C697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503C76D-A51F-C0F9-B825-2F714C174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8145F-ADB4-4A2B-8A3C-8B64C2A4D2C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6781D7-C697-868A-A10C-F5443C727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E67C767-BF05-5626-05E7-5752F6618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AB0-E384-4636-9766-5EBD9FFFCA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0251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437B71-B9BE-B0A4-DF4B-7B0FFAB5F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B38507A-A46A-3E21-63E8-7D504229A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A41A4C-640D-3BA6-F598-5C177EA61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8145F-ADB4-4A2B-8A3C-8B64C2A4D2C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9AB3FF9-15DE-F8E3-CDE5-0366CC61F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E4ACA7-6F11-AEBB-64BC-2B14A0A93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AB0-E384-4636-9766-5EBD9FFFCA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0498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718FE07-BEBC-F1FC-933B-9FEC1622C9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644F5AA-55BE-1C11-9CE2-BEF4F628BB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64B6C8-D7AB-27F2-1D69-1425FC2DE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8145F-ADB4-4A2B-8A3C-8B64C2A4D2C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3FDEC5D-0F37-9AC8-4F61-210FFACC7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F99353-F4F3-07DB-C8FC-3BD11984C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AB0-E384-4636-9766-5EBD9FFFCA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013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CD85A69-1010-EFCB-6140-33B8CEE58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0ACE232-74A4-EB72-866B-2A365001E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73208C-E441-2174-ACA6-2A5ED1535E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28145F-ADB4-4A2B-8A3C-8B64C2A4D2C6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E64D50-A37A-F2DE-1165-501B35D6EC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245FA0-2A3D-890F-B7D0-F626A29EB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340AB0-E384-4636-9766-5EBD9FFFCA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5113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6F186-B413-4EDA-8B74-8D661327F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DB8AED-5BE5-87FC-D158-BDCAC3EB81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30964A-38C3-4F66-FFBA-49D0DFCA7A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AD82A47A-0A8F-127B-6C24-8E768983E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76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155B8-8620-87A0-3D1C-68210EE24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35102C-935C-82C9-988A-023905A0AF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5E0E11-2FD5-E019-2ABD-15B2E3062C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Diagrama&#10;&#10;O conteúdo gerado por IA pode estar incorreto.">
            <a:extLst>
              <a:ext uri="{FF2B5EF4-FFF2-40B4-BE49-F238E27FC236}">
                <a16:creationId xmlns:a16="http://schemas.microsoft.com/office/drawing/2014/main" id="{9522579C-10FF-313C-FDE4-1F18FA783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" y="0"/>
            <a:ext cx="121876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487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65F4A-CA04-73C0-35A1-104C15A6C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EA1185-6E4F-23E7-F984-46C71AE696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5254A0B-B36F-B4B5-BC33-DCC725AE12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Logotipo&#10;&#10;O conteúdo gerado por IA pode estar incorreto.">
            <a:extLst>
              <a:ext uri="{FF2B5EF4-FFF2-40B4-BE49-F238E27FC236}">
                <a16:creationId xmlns:a16="http://schemas.microsoft.com/office/drawing/2014/main" id="{9F2F3A60-BBF6-C905-4D22-4E91DA5F59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053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4E49E-2EF8-0D46-838B-BB9F76779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97DFD5-4ED9-A9A3-8142-6A7E2B27E9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AD36D36-05FA-86D1-838E-500861CC70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5644AA3E-7CE6-2F3A-9229-55B54A184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238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955B5-9BD2-6082-26C4-C27E5A7F6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94408-D53B-D4F6-BAAE-631445C332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AE15D5-B0EA-FD71-E051-DA2AF5B47E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FF822333-23E2-2152-347D-32EFA28D2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901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F53B3-4FBF-1E69-D17D-CCEB9BD98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785C48-CA9B-2C0A-6E0D-D3E20BC2AD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C5EB3E-4032-BE5E-743D-8393D20F74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Gráfico&#10;&#10;O conteúdo gerado por IA pode estar incorreto.">
            <a:extLst>
              <a:ext uri="{FF2B5EF4-FFF2-40B4-BE49-F238E27FC236}">
                <a16:creationId xmlns:a16="http://schemas.microsoft.com/office/drawing/2014/main" id="{C49B2F12-E74D-3055-D578-8AE6AD1F1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B95CE-77E5-0DC1-CD8B-9AEEC1623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7B15-2C72-92AE-4428-2F79327053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03B2768-0B14-1BCF-F251-02821DA0C0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, Texto, Aplicativo, chat ou mensagem de texto, Teams&#10;&#10;O conteúdo gerado por IA pode estar incorreto.">
            <a:extLst>
              <a:ext uri="{FF2B5EF4-FFF2-40B4-BE49-F238E27FC236}">
                <a16:creationId xmlns:a16="http://schemas.microsoft.com/office/drawing/2014/main" id="{7D73C0A3-3005-E9EB-7E33-986476245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216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E2BE0-F103-2AAB-6B8A-92046D7A3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7DD97D-C1C6-A52F-EAE9-DB1187F25D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A46C044-E896-9F8E-F7EB-CB0C982EDE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D2EDF0F4-855E-22F6-705D-C19435612C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421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11B1E-2AD3-9871-D675-C69354540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425156-CDEA-C671-C011-BC771407EE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20A7508-5078-78DB-7578-406281F1FE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82B1C904-B1D8-DE95-1A23-0045DF05F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212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31CD2-8308-CE0F-F2B8-1D08408E7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5F7971-06DE-3FD2-6F0A-83896DF549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8334948-A8AF-84E3-4315-382C76EEF2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00BBC82C-10AE-2D2B-4634-B22FDECC1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298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55883-B3AB-6241-52DA-8D15C58A5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BA8595-69B2-FD49-AD52-9067FE2873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CFA6B7B-1F07-F780-2D90-571B3E7F48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D2AD5C00-7F94-4965-9334-1D17D9DC99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889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0763F-83F2-24D9-8A79-ACBA60490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1B083E-CD85-1DB8-E854-19377210CC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DF22C7E-89BA-CDDC-5A90-55739CD042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D4C1AFEF-22F1-D2C4-5E65-2AFD4073A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702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80740-EA28-A657-E90C-F4CD7BA69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0E3343-BA8C-AAFB-D664-0E97F6B6BB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E604909-0ADB-2A44-7FD0-1B57D932E3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4E201DB1-D574-4C49-6C2B-21E0EE852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87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7ADC7-09A6-41FE-6730-934D18A2C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E179C8-FD37-A5B5-C109-66B8D459E7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B55E021-C3A4-6705-490E-4AC61DB464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C79812DF-E7A9-8218-A2DF-BEB0EC122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5430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08252-EF5C-6404-D1AC-E617306F5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F3AD5A-FCC6-3D47-B68A-15294816E3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012DDA1-009C-05BA-71F6-0740CC90BF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5AE64CBE-9A8A-4B1F-B207-334BD8C0F3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7268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D8EB9-5E37-6174-3907-8F472CD26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FE1026-6958-DBE4-BA3D-173D7752C2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A9EDA1-46EF-5DF5-3D54-08EEBE09E1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AAED9DC0-9147-95F9-EC23-926158F0E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87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C5BAD-3927-B612-E5CC-012C499DA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8CCBC8-52B7-1B2F-F698-2C5E322230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1FB16ED-30E7-2175-B15A-C450939CF9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, Aplicativo, Teams&#10;&#10;O conteúdo gerado por IA pode estar incorreto.">
            <a:extLst>
              <a:ext uri="{FF2B5EF4-FFF2-40B4-BE49-F238E27FC236}">
                <a16:creationId xmlns:a16="http://schemas.microsoft.com/office/drawing/2014/main" id="{FA5580F1-24F0-7829-6EA2-1F87946570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592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68F0F-A053-EA20-F64B-880F0E599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BC7494-079C-C417-5EAF-4A7942DBD4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B6B88DB-CA6B-36D9-CE3F-C87B22C9A2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8DD1BF63-7892-9764-5A2C-3DD769E94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49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84922-13B0-1646-18DC-60CB8FDC4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0A88FE-B560-614D-426D-51C0F8B299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189DCEE-B186-7096-A9D1-AE05068677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9972CF2A-87C8-2C1B-9506-85B40F4A4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865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DF6D2-96DC-1513-2C77-62D203A4C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45CD27-05A7-0CDD-842A-32D0EE2C6E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371797C-26C8-3E50-1C90-B012FEC092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2980C0B9-6593-DB80-91E5-BF60D4E69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193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426D2-A220-0C06-F078-927FADDAE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15DFE2-5319-14D7-47B7-90CB1C2C87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55D1E4-EF35-C0CA-A815-E820EA1922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81E51E9C-FA24-04F2-82F8-2FF1B0239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563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5D687-D58D-F97B-4940-66FEBE2EF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7FEE35-65D8-2E68-8D6C-A141074247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71ABB0B-BF97-6C70-7AE6-A798559EFA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FC80F54D-790D-7A6B-4C9F-767256C112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4228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C552B-3802-97A8-5EDE-320717E67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9187AA-502A-BD17-D6A3-26A4DE467B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FA00A01-8170-8FA0-1766-2FD5844279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Tela de computado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A6D64416-7FAE-B931-7FBA-FDBC4CE398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8997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A531F-950A-DEDC-1C4E-2544DE024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EF5A1D-86B6-38FB-8659-895A926B89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71BF70E-5AA4-CD7C-9377-A8CDB35D26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Texto&#10;&#10;O conteúdo gerado por IA pode estar incorreto.">
            <a:extLst>
              <a:ext uri="{FF2B5EF4-FFF2-40B4-BE49-F238E27FC236}">
                <a16:creationId xmlns:a16="http://schemas.microsoft.com/office/drawing/2014/main" id="{3BA9ED48-9D2D-02E3-380D-80ED1F5EF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1520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4DC96-B680-6D17-1416-DBCC4CCB2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7BD5B8-D791-B64B-1151-7FE4781890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AF00C9D-54A0-2140-3C59-88B39DFFCB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EA77A72F-0269-94EE-0526-EE2ED5E44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3235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B54DB-D5B0-49FF-BD1A-98F4B2B53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337E56-7772-DA9D-B005-4DC9FEE08D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E1A2E36-0AEC-36E8-9839-A7C1FF85D9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, Tabela&#10;&#10;O conteúdo gerado por IA pode estar incorreto.">
            <a:extLst>
              <a:ext uri="{FF2B5EF4-FFF2-40B4-BE49-F238E27FC236}">
                <a16:creationId xmlns:a16="http://schemas.microsoft.com/office/drawing/2014/main" id="{3A8CFEA6-0CA6-82E7-19AD-37A16F98D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3513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4F19F-2F20-ED5B-6771-99DBA619D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178E3C-C3FE-7BC9-F86B-202D731732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D4EEAC5-A3DD-1E46-5AB3-D8D405FDC4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, Aplicativo, Teams&#10;&#10;O conteúdo gerado por IA pode estar incorreto.">
            <a:extLst>
              <a:ext uri="{FF2B5EF4-FFF2-40B4-BE49-F238E27FC236}">
                <a16:creationId xmlns:a16="http://schemas.microsoft.com/office/drawing/2014/main" id="{5A79C855-727D-F293-4E47-A5B4F7C954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5109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E912E-0186-7E4C-80FE-2EAB32F86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30E505-0A4B-3E5D-0EDE-D7C7168455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B8607FA-6B3C-BAE3-AC2E-49CA44F087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3D8C4628-5926-A618-BE9A-2E362407E5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5348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CA51A-4294-2B9C-1D0D-28A7D7D7C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444766-AB95-1962-E26F-23770B5389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FF196FE-6259-BC38-E32D-FFCECA10AD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Tabela&#10;&#10;O conteúdo gerado por IA pode estar incorreto.">
            <a:extLst>
              <a:ext uri="{FF2B5EF4-FFF2-40B4-BE49-F238E27FC236}">
                <a16:creationId xmlns:a16="http://schemas.microsoft.com/office/drawing/2014/main" id="{B833DFB0-4C53-527A-301F-DB356E52FB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9123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F7C8F-1327-BB95-743D-F38281F1B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DC13AA-3472-81A1-8E7A-4344227AE4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946EF4-ABF4-9B02-A5C4-7FCB7C601A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Imagem 5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CB17D749-759B-7D79-94BE-61DB523BF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" y="0"/>
            <a:ext cx="12189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6180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</Words>
  <Application>Microsoft Office PowerPoint</Application>
  <PresentationFormat>Widescreen</PresentationFormat>
  <Paragraphs>1</Paragraphs>
  <Slides>30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4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Luciane Anhão - 2742 - E3656</dc:creator>
  <cp:lastModifiedBy>Luciane Anhão - 2742 - E3656</cp:lastModifiedBy>
  <cp:revision>2</cp:revision>
  <dcterms:created xsi:type="dcterms:W3CDTF">2025-11-17T19:12:06Z</dcterms:created>
  <dcterms:modified xsi:type="dcterms:W3CDTF">2025-11-17T21:07:49Z</dcterms:modified>
</cp:coreProperties>
</file>